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pPr/>
              <a:t>10/28/2015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Православная классическая гимназия          «Радонеж»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60" y="4688379"/>
            <a:ext cx="7891272" cy="10698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8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40081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Как рождался замысел?</a:t>
            </a:r>
            <a:endParaRPr lang="ru-RU" dirty="0"/>
          </a:p>
        </p:txBody>
      </p:sp>
      <p:pic>
        <p:nvPicPr>
          <p:cNvPr id="3074" name="Picture 2" descr="http://wallspaper.ru/uploads/gallery/main/21/666c70d9-6ca3-4b38-b7c9-dd6beb45fb46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008" y="1387475"/>
            <a:ext cx="6482080" cy="4051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475" y="5543551"/>
            <a:ext cx="7962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Радость встречи (от рутины – к празднику)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Новое понимание святости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38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98133"/>
            <a:ext cx="10058400" cy="417406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Педагогическая цель проекта</a:t>
            </a:r>
            <a:r>
              <a:rPr lang="ru-RU" dirty="0"/>
              <a:t> - дать возможность детям выяснить (</a:t>
            </a:r>
            <a:r>
              <a:rPr lang="ru-RU" i="1" dirty="0"/>
              <a:t>через работу с текстом жития преподобного Сергия Радонежского и пройдя игровые испытания)</a:t>
            </a:r>
            <a:r>
              <a:rPr lang="ru-RU" dirty="0"/>
              <a:t>, какие нравственные ценности - "добродетели" - лежат в основе жизни подвижника. Передать детям эти ценности как образец для подражания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Для детей цель проекта</a:t>
            </a:r>
            <a:r>
              <a:rPr lang="ru-RU" dirty="0"/>
              <a:t> </a:t>
            </a:r>
            <a:r>
              <a:rPr lang="ru-RU" b="1" dirty="0"/>
              <a:t>"Похвала Сергия Радонежского"</a:t>
            </a:r>
            <a:r>
              <a:rPr lang="ru-RU" dirty="0"/>
              <a:t> была сформулирована на более понятном и простом «детском» языке. 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Она </a:t>
            </a:r>
            <a:r>
              <a:rPr lang="ru-RU" b="1" dirty="0"/>
              <a:t>звучала так: </a:t>
            </a:r>
            <a:r>
              <a:rPr lang="ru-RU" dirty="0"/>
              <a:t>«Ребята, в процессе нашей игры вам предстоит ответить на ряд вопросов: Какими качествами обладал </a:t>
            </a:r>
            <a:r>
              <a:rPr lang="ru-RU" dirty="0" err="1"/>
              <a:t>преп.Сергий</a:t>
            </a:r>
            <a:r>
              <a:rPr lang="ru-RU" dirty="0"/>
              <a:t> Радонежский? В чём конкретно мы можем подражать святому подвижнику? Какие добродетели нам надо в себе развивать, чтобы по примеру святого, послужить своей Родине?». 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12" y="1888142"/>
            <a:ext cx="6348169" cy="44960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835" y="0"/>
            <a:ext cx="457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3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zentacii-angliyskiy.ru/images/2012-11-15_204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42" y="-646704"/>
            <a:ext cx="9886327" cy="75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669" y="459694"/>
            <a:ext cx="10058400" cy="1609344"/>
          </a:xfrm>
        </p:spPr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669" y="2152997"/>
            <a:ext cx="8747483" cy="4197928"/>
          </a:xfrm>
        </p:spPr>
        <p:txBody>
          <a:bodyPr/>
          <a:lstStyle/>
          <a:p>
            <a:r>
              <a:rPr lang="ru-RU" dirty="0" smtClean="0"/>
              <a:t>Игру предваряла </a:t>
            </a:r>
            <a:r>
              <a:rPr lang="ru-RU" dirty="0"/>
              <a:t>серьезная и длительная подготовка</a:t>
            </a:r>
            <a:r>
              <a:rPr lang="ru-RU" dirty="0" smtClean="0"/>
              <a:t>.</a:t>
            </a:r>
          </a:p>
          <a:p>
            <a:r>
              <a:rPr lang="ru-RU" dirty="0"/>
              <a:t>В сценарии игры реализуется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Количество </a:t>
            </a:r>
            <a:r>
              <a:rPr lang="ru-RU" dirty="0" smtClean="0"/>
              <a:t>участников игры составило </a:t>
            </a:r>
            <a:r>
              <a:rPr lang="ru-RU" dirty="0"/>
              <a:t>97% учащихся гимназии. </a:t>
            </a:r>
            <a:r>
              <a:rPr lang="ru-RU" dirty="0" smtClean="0"/>
              <a:t>Игра</a:t>
            </a:r>
            <a:r>
              <a:rPr lang="ru-RU" dirty="0"/>
              <a:t>, как важное событие в жизни гимназии, объединило и </a:t>
            </a:r>
            <a:r>
              <a:rPr lang="ru-RU" dirty="0" smtClean="0"/>
              <a:t>взрослых, и </a:t>
            </a:r>
            <a:r>
              <a:rPr lang="ru-RU" dirty="0"/>
              <a:t>детей. </a:t>
            </a:r>
            <a:endParaRPr lang="ru-RU" dirty="0" smtClean="0"/>
          </a:p>
          <a:p>
            <a:r>
              <a:rPr lang="ru-RU" dirty="0" smtClean="0"/>
              <a:t>Нацеленность </a:t>
            </a:r>
            <a:r>
              <a:rPr lang="ru-RU" dirty="0"/>
              <a:t>на решение не только образовательных, но и воспитательных задач.</a:t>
            </a:r>
          </a:p>
          <a:p>
            <a:r>
              <a:rPr lang="ru-RU" dirty="0" smtClean="0"/>
              <a:t>Многоуровневый характер игры.</a:t>
            </a:r>
          </a:p>
          <a:p>
            <a:r>
              <a:rPr lang="ru-RU" dirty="0" smtClean="0"/>
              <a:t>Зрительный образ результата – колокол.</a:t>
            </a:r>
          </a:p>
        </p:txBody>
      </p:sp>
    </p:spTree>
    <p:extLst>
      <p:ext uri="{BB962C8B-B14F-4D97-AF65-F5344CB8AC3E}">
        <p14:creationId xmlns:p14="http://schemas.microsoft.com/office/powerpoint/2010/main" xmlns="" val="32148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586" y="5391635"/>
            <a:ext cx="10163972" cy="17392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9848" y="2093975"/>
            <a:ext cx="4233672" cy="173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Взрослый штаб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42534" y="2066544"/>
            <a:ext cx="4461024" cy="1770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штаб</a:t>
            </a:r>
          </a:p>
          <a:p>
            <a:pPr algn="ctr"/>
            <a:r>
              <a:rPr lang="ru-RU" dirty="0" smtClean="0"/>
              <a:t>(старшеклассники)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7848" y="4533761"/>
            <a:ext cx="4727448" cy="1683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– участники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0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Трудности. </a:t>
            </a:r>
            <a:br>
              <a:rPr lang="ru-RU" dirty="0" smtClean="0"/>
            </a:br>
            <a:r>
              <a:rPr lang="ru-RU" dirty="0" smtClean="0"/>
              <a:t>Зона особого внимания.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854833"/>
            <a:ext cx="9521952" cy="29839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Не потерять смысла и цели игры (не цепь «аттракционов»)</a:t>
            </a:r>
          </a:p>
          <a:p>
            <a:r>
              <a:rPr lang="ru-RU" sz="2800" dirty="0" smtClean="0"/>
              <a:t>Внимательное, бережное отношение к тексту жития </a:t>
            </a:r>
            <a:r>
              <a:rPr lang="ru-RU" sz="2800" dirty="0" err="1" smtClean="0"/>
              <a:t>прп.Сергия</a:t>
            </a:r>
            <a:r>
              <a:rPr lang="ru-RU" sz="2800" dirty="0" smtClean="0"/>
              <a:t> Радонежского, адаптация к разным возрастным группам детей</a:t>
            </a:r>
          </a:p>
          <a:p>
            <a:r>
              <a:rPr lang="ru-RU" sz="2800" dirty="0" smtClean="0"/>
              <a:t>Логистика игры</a:t>
            </a:r>
          </a:p>
          <a:p>
            <a:r>
              <a:rPr lang="ru-RU" sz="2800" dirty="0" smtClean="0"/>
              <a:t>Сопровождение «сложных»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1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rspresent.ru/uploads/fon-present/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811" y="-58190"/>
            <a:ext cx="6916189" cy="69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3389" y="1964298"/>
            <a:ext cx="3394364" cy="363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«Главное чудо Сергия Радонежского – он сам. 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Подвижник не исчезает в тиши своего затвора, но делом помогает другим измениться, стать ближе к Богу, раскрыть в себе Божественное призвание»</a:t>
            </a:r>
          </a:p>
          <a:p>
            <a:endParaRPr lang="ru-RU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Святейший Патриарх Кирилл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AutoShape 2" descr="data:image/jpeg;base64,/9j/4AAQSkZJRgABAQAAAQABAAD/2wCEAAkGBxQTEhUUExQWFhUXGBgYGBcYGRoYGBwbHxscGxsYHRkdHCggHBsmHBgaITEiJikrLi4uGiAzODMsNygtLiwBCgoKDg0OGxAQGzQkICQsLCwsLywsLCwsLCwsLCwsLCwsLCwsLCwsLCwsLCwsLCwsLC8sLCwsLCwsLCwsLCwsLP/AABEIARkAtAMBIgACEQEDEQH/xAAcAAABBQEBAQAAAAAAAAAAAAAEAQIDBQYABwj/xABAEAABAwMDAgMFBwMCBQMFAAABAhEhAAMxEkFRBGEFInETMoGRoQZCUrHB0fAHI+EzghRDYnLxFpLCJFODorL/xAAZAQADAQEBAAAAAAAAAAAAAAABAgMEAAX/xAAuEQACAgEDAgQFBAMBAAAAAAAAAQIRIQMSMUHwEyJRYQQycYGRFKHB4UKx8dH/2gAMAwEAAhEDEQA/ANPs47Rktu4/Wo0rImAe0vzGKepX8dv1z60hI4nD7AnHwrJWBrGKAYuCWyQCz7V1ssSokjZwIHONz+tOWnScF45hoPpShmfkO/M0sVZ24iTZ7HiHeeZqQhgGDMYb+Zx8qdp/Fj86A6vrEoVpHmWZCAwMEAkyMOCwcs5oyUeWwpsXrOrt2mNwgOfKA+pRk6UgO6nb1eh+m8X1oCrNvykoSF3FM9sklRCXgg/dUQ+qoek6EFRXcUF3FadZKjoZKnBQ7hGlx5UxjLPVnpKiWKfMxeB9GzGayamuv8clIwKq50jkLvr9oUi2AwGh31lkAYUrS6SDCWejBaYkAuSXjynOogB4GtRqYgl5ZRblyRGcb711tTJBd2aXSJaCOTkVBzcuR0qI0oYgqEgOW31ZLO2S3pSBlaZJIBEu8lizND7MeOakVbS5BBMAudJYD0wYzJzT7duHJju74ZRY4liBEF6WrXf9BBwl3YAksk7MkyMbZgRNImyQWAMO8ckZL5gNv5amWoaZb0blg42EsJz2p78PJhJ2B4RIHHzoVbOoFV04L6g7hSXwWLggnZwWPo1DJ8NZalW1sVrBIxqkqUGV5ZYB8gJDF6sfaqAHyw+chjDU24SOGeZZR3ZtLP6fKjGTisPv8gpdQex1SvduJZSuISo7BpKZLBy5IgYFEpCXcDbP8ZpiahVbCgYfUILjU8y5BLh3B5G20fRdSpB03imPd/CuWYmfMxYEsSQYitENVbc9/uI45H3LoDy2cxMH6PT1XVKDgFReDAGzHvQ9+6FJnIZLEF2CRvzt3FL0qWZTp0u5CD7MpV/1jJ918S4oPU9OvfudtD7PiLAgs7GQcwz9qiZk42DNjtvimXkpAD+VgABAIl3ESCcPtBqfprhYuJc6kiGcwdOwL4p9OSk8nSVLBbdLdshP9wIfbVJb9neuqp6lYBYhBI/G4I7QRH711W2LuxcehJBzPAnjB5qWxbAI/J4GMb5f0FRJM9mnjgVOlQ/28QJ4xVKXURschOzAZ9SZOWdp+NM0OBL4fDActkNUiRvPx22/xQ/iXV6LZMFR8qAzuo4EAk4JbtQqjrsF8S6s6vY2yfaqlan90SxS4IClB2cER6U3puk0p8pRqypw6iWYkkkkkgScvwGFN6XplJGpTKUQdZcqks6gMhKssXAO2aPtoMEpwC24fl8GSRjYelYZyt0WSIfZMDpIJAcAhgYdj2cd5p6kGXIbjBw3wc/A0pQ8MWwBj1iBHEU9e7A7qEHicdgM1KndjjQO4S5fI0hiDKuP2G1MtocOTJIw0cBRb5+jVJpjAI952I+PvckwTEVCkBIfUUpALqUMD/qJBjM/vXNvGO/yFIbfWRlXYKJYgOWBS7Kb657UibgEZYs2wDyxBwMRxVb1HjHThTBcQHQkt2IZBHJbd6S34zbCdKhc7lVpcYYxPfbijnqCixCCCzOTGxd3BZuzPOFBppwXIJUGhmEAAkZ+nwHFU9rxdCioJZRI9whSVRvpKQdJ7CSzvR3TLJgQEtKowNtgr4hp5IoNu/4OSJblwDkOC5LBw7vG7elMVekgvxwcB1E+6WElqbdLSTts/fgB2B+o4auIkguoEmCRp/EQ7eXnfbhqj9xhLpJAM7F4Hxdnw5c7HFCdUlwI06WUFkAkFve0q94iJGOBVjd0+8w0s+0nLO2AzsDmglJJB1ISmIYO0YI55zzR3UwVYHY6klksolMScjs8kgEOQAC8M1FWgUkABpJEl33wWjn61HcSBpUxVLgHd4AJAOoTsAXYmpr60oQghCVQBqU7q8oyAeQ8VVzT83f8i0Rm8WeW2eW1FyZf1jmiLzODqMThg/psOKb0TKDeySElQfSZd4SXw4b5UQogKH9oOd2CuSGI2AY/7aMeMs4jWb2G9o0alp1K5YkGWekqYrJJKEWiD+JSjO7FxD/rXVdQ9xLXf/CytpngzmO4MPmnXFPh8wHOPTFIM4P+Xn09acoN/C/FbHG2Rs4gAOzgcAN9DVJ1iFXb5kJTawwdyWckOA2qDgj2cMCaul3QkEkEMHOk/uc7UD4faUQVrRK1EkhLHSPKB5wFCQrysW9GqerF0PEevpluVe0W8OG8mllbJaYwDvgVErpAQkhS3wHJd8kMzcS/wFHCHfDMGaC4PB0k6SG7h8ioTIDpbuYPOQGH61hks/8AP/CyBkdKhjq1qcyo3FD1Mlj64pPYjSQNRIB90lwMBjv+sZqf2buzdiATuH+LPtWf+0HXErNi2k63Zakx30JU/lI+8oxsGobbwHkTxHxpKTpslalw5B1AHBRpKfOqDuAH7VUnw64tSVLU0qLEFREMd2H1xVz4R4cAAH1qyVBmwYTu3fBqwNgJ0l0h8DJ2JL4cnPHxqUtVr5fyPSQDa8MQfMEAHkkgkgEMz7Dj5UN1VoJMvkBiViS/1yHPB7Vp7ACcuVfhhyN/WMxuaB67pwFA+ZLvOlwk5PkdyCPQ+lK06uwlFe6NC0gEshwYD9ncYIg5GaYfE1WiyilaXUHZriDHmY+9zMxvFWl3pABKUlyPdBSSNKSSUtGRzvQ3WB0FMqBhjL/7s5770I6lYkc4hfT3tQBSU6VB3ykgy47lnf4b1Ki5gFQc6YiWPAzn6VQ9B1GlZtnSUqPlUR993ZyzAwfURmtCS5KfdDPqIZi0YZg74zXTTi+cCjzaYEsTpSTA0sdyCYEHOxpltAgAB5YagFKIIBZtj/neiEXHM6cHOIEMeH7Fq5B1QAS+DADbM41NtijcWdkHWhncMDkaRPP3mcv72KGtXlBkpS+VKDNpBOPpDMztRvTWjCklQYyILB5jcEtO/FUvjy0kuGcfhfQxd+A7tLbEU8Xd2BoL6frFutIMxwOZY7DD7UcepUopSlBTMmGbeeD2rP3LDOlTvqDOGPmGpzuAxYZqexcOoIHuNqEGHJyMvy1Mp0Bxsu19S7aVFI7aS/eT6D4UtVN0rQwSgkM76Afk4rqsviJC19fya9Yd+S0M7DindOYdwcvGB6ZFI2fhG3/j0pAG7fzivRUaRnsE+0CgLCjsSEyyT5lOwKoPukelS+ySlCGLpSGBg+gj0MbuKZ4opRQB3DMWJMkntBndqn0MwSA8EpiHASx7MD3dthWXVeUmV0xqQxTu4BLA4J/C2wed2h6itto8pUIaQXI1GD/BRRTEJ/CoAkhQLOx05GZBqAlx/CWy31nhqhNtdSxWeO9f7FBW51AgIDtLFvK8gHzEONqoPCOjPvKcquEq1KOpWl92GTJxRP2lZV9FlJTsQ5gapJefuAJ9CdyDVr0vTxAgu7jSABDMfXDzjmo6l1tDE62CQEhmgdpMuoRBjLPvmnmyNRBJcnSwAxkids50jcPXX74Hl992LJMlo1Y8o79mqbpPCbi/fVoS3upx9fjJ+VQ2tOkOlY4XEK/thSNR834tUny6iNGrPlcEvUN4eUpDlOCkpVbUmfxQkkCGB9Ku1+AWjbCNIYuXA+JBD+aqa6FWf7agSNi63duAWVA4ecVVppWzqZChzq0KGfMPe33URsw70DdQRq7gk/VwO9WYwlXuhUJLJuWy4GNIBY4cy9D3rJMM3vNHuwcHDw7Gs84nGT8Wslise8llFiGI5GI9cd8jTdL1CbiEKADqDn1ImSrtA2oTrbLhsJMgnmfKzZ3H+4Hau+zawbWW0qUkDaZCgwYmTiqt7tOvQHUtip3SySWbkTInH1FNXdcBI0vuR5nmMOR8B+9ci25CmGCCpQIkDCUwPnTlAk+ZiE5AkAiWH/V657ilTOobcvBKpDmFAJHyPJTEF5ql6tUuWLqAdoM/hIcjUTuBO9XN5LDUVEnI1L+oG7fhHwqr8VI9o2oKAS4ZT4GTMvl2h2zVFbz0AOsddAPlKn8oICc7sSXDu3qaHQoJuOpKy8vAAMjL4JJoSwsQFKA+Bkvh/wDxRdy4FFiFHTqLnU+H2gHB+IoRrqBos0+KXA+iA+Am2czuR/O711V6Evgt/wC8bCYSp/V66m8Vid9DdW0p4zIPIbtuJDdqS5a4B7nZxxHp86W0Npl8nMwfV5puiWBLt6yK9na75Mu5VQB44ybaS5DXESGnUSlg7Ahyxo3UoBnCse6zDMB8FnHrqofxrpPaWFJiGVILjSXjzD1yKk9skpSsEOpLiRp1MxDuQcNHPFZdeLuy2m1VIIuWgxI1AEpGkZf8kznZx2oc2VFgABxLv32ZTt24p2ohLEaeUszTzLSE7/Km3EvJADljhw+z5BLD65qTeCiRi+kUVdTeXB0laNyzFtMwRpSe3NaC6vTbdpZsZOAlnkOUhuH71R+HhjfQU/8AOPBEmABzuSdner3q0wgJnzMAwdmn4ux7fGsspeZspQb4L4bHtFElZUSXO/MQS49AGq6KC/OI/m9Vo8Y6e0Ta16lpSP7dtKrhHIgEBz6VFf8AtXYQP7tu/bcs6rTpHDlJIb6uaeMHWWU3JYNAlAZ24ly2Kg67pkqBSoOOMd4G2KG6/wAZs9MkG/dSgHBIV+g7j50Fa+2PRLUEJ6hOowHCkjsHOM70+20C0mVdzpzZvlKSsJUnUyZJABILQ6oII3AApLKHDBnYGCNJS5lLjy4dhhTBhmrHxYvfsmR7zkFnDgud41GN6FCPNpVGokaR924PMFA7FaWVMwRvUK5VfudIC6zoxDOzuFEsQoS6n3nDc81T+C3SLl9KifKUkiAQZBJbszVedbccAsITqLMXSSzpGxcgyeKrPCrX/wBRcZiVBJGwZyH1GDkO9IuWugC2CksCXLOQxD+oIwpjzUYsy6mBPz+ROH2JmiEoB2dsdtwxPptmo0oSzEAid57zLzlziucV1BkiVZeAlgxLP7+4BIDyedgPWqvxJTm4lRU7OlJZTEmCCcEqd8ks0VbKUk++pOlQYBiFKEF4A04k/vVP1YBClhWrznEDnyyYZpBDjMg1WCVNgbBbCU+ZyBGpxLGCxZwoZHLtRnWezSB7QOSEqDeZ0+YhIU7uHxsdqHsMTghxBZ1aWDNM0HfwRJAZoHwBPeB865enf+jlkktqUBJbGFadgcBU+tdRFno+oIe1aUpJL433Gea6m8Nid8f2brW+JMx8WLHFSZDyO07CTHpSKDsOxAHEv2olCWgEf7pDHYF3r1XdGVVYCtL6k4JSQPUhwf8AGKE8HI9kArVqSVAiSHndgS3uvuUmYm2ujIafSe281W9RaFq9qB8t73ltgiCkuQSn3SABBK1VOSbQ8HkK0CGywlyr1l2Bx2jFNusOC3ALjfSWYSwgnFSFEeb1Ygv3dyzSJAn1pl5BcBKoDCXxuASWdoDjJEGszZdGM+zqNd1QSQAbyQAEgEkkklw0M7JatP4lbSspTaAH9xdtTSQYAJHLhwdtNZfwPqRYv3RcxauhRMOE6tLkkSWUIYb1rr9j2ekgB03yFE5kugv+GWrI0/MVSQzrfAWQNC7oAlQRcNp5/EnB9Y5qq6Pp7qRouXbtxICiTcSHIYk6ZKoDBi4MnLGtZ/xSZD+oIJznMNLVD1PTnStkpBKClwmZ8oGe7UUlW1BcepW+LBSrwCFBACQFrIK2cEs2GKinacVWdN0txRCVFBBYaSjSm5A82kB3KgT5gwDAVp+kQCvqCZHtAgpZ2Atoz86ns20oJ0JS5+fGSTxTteovzGa6roFWVW0AeQKVoKcAmSj4EqI2DtzR/XspdxIACraAoEOdSGGoHunU4PryaTxK5qXbzF0EDd8E8S4HbzelP6mxourLkn2Sysmfew3ZhipPnHFjpJ4Ki6dep21BREYhGrU2Tl27CqrwFWu+spP3E6QEh9JVjcEwwBZ3qXxi8NZtAGT78OWQRpiQeXdmHNG+E9EUpKz5TcLkCAkD3QeSE5OSd6KXqhAtdtJkg7MHLb99j8qj0ASrDM6jqJbbsDxUl1I7yNifQkbAzwXp9yyGdiewJJ+TAkDL88Ujjef4QfYA8Su6bfveZ2E5OWGwLCCR/kXpelKjIJAUSTgE+8C4aHJV5Weilea4o6QUoGkAhSSbhDqJfyqSwDEDIO9EJBYlglsZIhgDlq1x0sEZSGr6FKgxU6mS+ksl0kkq0kMzbEVUK8PHtEslwCCxSSTGNwf5irSzfLEN3eXZg7kkjmuXZl/MYf3neJGY5+NUUFLgFj7vTAtrK0lsW0lmJJD5Yzh+K6nWitvKAZkqAUp8SS+wA9Grqb7HWu0XKUMB3xl6eScH6u9T23Zm2ds7MZfGMk0gMmBkuzwf8VrUmzK44Gg/X5/zvTbtrUNJDj8v4PnirCzAYgGXHGX1DnNMWliYkztL4LbUVKznEobNxSD7JZTqchGQVIbhmBAfZvdTJBohKNQgeVwPKfKYd3gOAASxzRnSdCF3BeWlzbe2gNgpJ1KAlyohuwEc03q+pCUpUhIUgEhTbfiUwg6Szp4kYIOWWjFsvGbowv2h6NSLovJthCLjBS1FJAXkqUQCAmEqfcjarPwDxO51NpdtTqSAke0MOnYqEgsWDu53rZ2LYYpIHmZ+O4YQxBIfk96E8E6JFtNxdpICbiyUpSGGgeVmPJBO2alLTRVTbM7c6lVq+hFwskoUXSdROmCWiCCAHMGrUeKhaw50WwpJYhR1JE69Q8oHrxUF3wpN/qrl24DptskAsUagyivOAZCTD+Y4qH/1JrUoWEhdrST7UqVKgPupAcoz53ALhhUnBJXEdNvBY9L1wTcuE6dFy6sIIdycOQ7aTpYK+dAeJ9cULuMoJAchR2EgkNB4H6mmdF43bi1cthILAKA1Id4SslLgjEul96g8e6EWSkp/0tSHRkagseV8tLsd42qc05JNBWME3hPQ3Vk3r5Lo06AYBdiVFEaSHSQl4fl6H+0HiyjqSlCrdyErUCSCEmAlg7KBcsxAKc1tR04LxJ+fJc81SeL+EpuqUE3DbUoJIXsdKiDrS7LSXIIBENNWWl0WPsI5UZ77K+FFdwKuKBQgK1KCQ6iWIQS7kbluGOa0psoPkD6kgYU4AJhJ1A5EtkAVCU37awlFi2UMUpWi4VBCTOr2KgkkkzClTTfD+rsoItm5cNwqIKl21oVdXp94ugJctG3FaI6SjGmRc3YtwFKtKgAXYeZ3jIfn1obrboACAxKwoJDpHqtjkIUQSGJO9SeKeIWQoW9Y1/fCApRBJEeVLOzsk7Py4H6U+2PtYKFE6GBbSC2rzSlbFiGli4qfhPcPvwQ27TJ0ggBi7JAz7xbHvPx6VJbs6U5DjbY7f/GpdQgHOcR8Y3M5p9pQGWUdi/y9fSn25FsDTaHIDmMMIfjilvJ0k6Tw0EvGSRjj4VOq2zke5kCILNqfNRXlJGdsyWO8880dtL0OtAaLqxhL+oduz7iup9rQRLK4ISSG4HmFdXbI+vf5Bj07/BfpOMjHp8uantH4euKbesziNwOI/ep7dpwGDDkl49K1OSXBnSsXpbx2f0w2cHYVH1fUBICUgrUrCBJIxqJ2TyT9adbsMQ5znaJEd+1O8JSo2lLV76yrUQCCnYJA2AAB+L0JNJWFRtkHS9PdsF1H2qLhJVoDezUTKglyTbPl7gpOdVNv9R0ymVbvJSq8TaBQoFKlJmUHy6wAoSAdqL8UNvy+0F3UEhjaTeUoB+baSJI34qtt+HJuL1IReO+u8hCQ+zm5b9oSRB8sVP3RUKXbu2kK89tY0gIYFKxszOQotj0oyytNtKUAMwCRlWzzE/q9AL8NUllXBaSdSS1tA5cJNyNQBS+AI71ZsAFOCpw5Z8CPKcD0qM+clYcGa+0KkptXEAkFZuFSSSNQLkTwYS45ArvAOgSUJWUOpTEN5GmElhLADt6PUf2h6bzpKw6SQgh1B51BgDgkAOGMCpvDutCUp8pBSAlKiksqAXBwxcz6VmfzFFRL4v4QhaCpiGSdQPmGnSTO55LZqus3guxaSMW1jQVHUoJDIS5CncFRBOTpmSauOq8StkAFWkMTGSFZIDuXAwBiheh6FXswhgCQkkMAAAdQQx+9pl+/emjnCOeGXxupSJhpIGZGPT0w9A9edDLlkukvqCQCAACyVQ4TtDnvR8CQzjDDd8OdyGioOv8AckYIUAAxcT8/2qiq0BrAFfXdUBo9kHSDqKlXHGxGnTt/DUfUkotkdZ1XvwzJsO590BJK8cEu/rS9Z0I1E2lrRrDH2eDnzaGICsyADE0zpLS7QJ9glZS412y9xQLGTdLhU4CyDLNWtIyhKbiU/wBpNpfsn8ywj2dsBohRClOzMlJzmguvsptXBdClaFlKbgLe+VaE3Qke6xISeQzs1WXT9YlYKk+1HlL+0trtLBglwtIJDbJfeab1CkEW0kDzkKKTKtIlzGHbaTROArtmWYPggv8AH+Gpf+Hdp7cD57UWbAbcCW5JMO42qA2YgyYMO3w+nrXLCs7ryN6jpvKx1Mzuzbc5qtNsYJdnh2+fwq40ugzhioqEkhyBl9/kKrbnTAzAwWOfhs/6UG7XAy9LFtWwBlWX95IEzDmR3rqktJIDDWoTMc91p+gauqe9+g9P1ff2CCTq1DOHxGTNTp6h/eYmWLxL/WaS9Z8rg+nrwxpicYn+NVvKyCtC3+qCAq5cUAhA1KKsBIEk1hU/bPqFXTdQEi2YFopOhaU4uF/MlZGnBwKf9ufG03Cemtq1JQp7xEAq2SC/mSIesvbSwbI3+BYB+NnrLr61YiadLT6s9F8N/qHtess8FVov6eRTKf0ejUfbrpmytBBIY25nhid8715klUzMBwY5+VdcRjMGAxfmBxFZ/wBRPhlPCR6qPtJY6gpt2roVc1E6QlYgJU5Ypkh8PLVfWLby22/0Y/GvIvsstustPjWU7u60KSwHqoT+1esdD1LgFTAvM/AtziqKamK47QL7Q9HqQGBBBcECUwZHB71UdR4cr3SDIAjBB0z6gbnAetT1FkKSpOYOe8N6NQi7OlLBzp0u3bBbcZrnFPnk5PoVPh3hKdZuEBiVABmA86pA5IhxtVuenSFiNIABbbYJh3j9KT2gBU2rMxAYOw5nfep0GTjEEFzmfyoRjtVDUKenDzmZj4/p8qg8Ts6rZ2DEnPB3HpRmqfUBsfHfvVV9qur0dLeL+YW1TAyGduXIpqFM9/6y6ZTEi6GJLG12283rNC9V9urYH9u2u4WjWRbQk4cgOrfasNZXgCGcbECGbsKYlJfMt2f8qR/ESvhDeBE1PWfbbqFjyot2iZ1AKURtAWW4P6VWeDfahdi9rvqUtCwE3HYlLSFJA2cykM7mq5KnJxvMj9ahux7u7PydsYahHXluyN4Mao9f6a8m4hNxJStCg6VJPlKe3xpbuvDPEfT61g/sP9of+Hu+xWWs3SAkkuLVw/dEwlUxyQa9IvKGlhHMN+Ug1uWrv4MctPawQLLMXkgneWbFCX24Ldg84/eidLAzgzuQ+J47ihOpuHHAJ3AMu/EUZTo6MRCl/uWlNHnSVH0cBm/zSUKq+2LiUPsolz3/AH7g0tduG2l4olsN2E9/yrP/AGt8VPT2f7UXrrptkQUj79z4AgDuRWguFISSpQCQCVHAAEknhgDXj/iPi6uqvqvLIALJQkBgLYJ0BjM+8TlzR1ZKEbQujFzkCJDDScByQ+5cuYzv8aItTqwf4NuJqBSjMvxsCHI/X6UvSweHDHcs3+K8yXqzf9AhD7Y/j/DvXXbjGNyIbfYj4RTkqO+ABD7bNzSXFTtxuBA5/D+1TrIBU+U+UyGUCIY5E7jevVfCeuF60m5+NnA2ILKSN4U08Kryps5cDLvjDDicdquPA/GvYXGM21qOsMDwCpJZwdIIg08J0CSs9XR1SklIIEsHfzO0OOf2NIty8O+mDkMc53nPaqPo/E7d3/SuoWYcJ3S7EFMEZfdiaOuhQImdICnGSltSm7gu+zVcnQYm4yUkGSHh8l5z3P0oUdVoGov59290JDaj+1OuKIySyRxvy5xQHVdSDd8p93ysflA3eAxDEudqPIzSSLH/AI1ob3SQS2DOmNj2HI5rHf1B8QUbQtGSsoUTAASk4xkrb/21fWbiEIJuARqWpZUQElimQ8MkJ+favOfH+tN5a1Q0BAEJ0DBY5fUc87NSSlSAqZUJCgzCHwGHpDS1Eez5PO8Pw7P8KitqznmPzqRyCIeRBwfpzUG2VTJkD3QNn+HHqBNDdaHQeBv3y8zU0OH/ABP+o9PTek6kgg5OTy5OD3jMZoLlBsCWHSxkAMzv8YbevSvsX46rqLJt3HN6yEpJOo6reE3CcFXO9ecrQEs2wA+POas/Aes/4e9bvFRCUnStiC9tUKBHZwrs29adLV2slqwtHp6yz7R3+tC3dSlAkCGDFRA5gY4M1LeQ04fURMQf2IMn72KjQPMRgbn4APmBIxxWt5M6VEabCiHBWkcaUr+pNdRKuk51DhlKS4y5DmXJmuo2jjP/ANR/FfZ9MLAlXUHzQ7Wkl1xsCpkvXnQWxlwcuOT2fD1bfbTqzd6y8X8ltrKM/wDL948e+47sKo2dgH5c/k/FR15XKvQroxqISsyGClb5Acnc/l6UtosoQHdi2BttvUJh/jjPwpUwYcDbEh2/Rqz9CyLMAOoEH4R+/wDDUSdLp9TjfO/rSJLEy3O2wxGe/rQ1pUuTz8JE4bnFT22gsOUOZadvgRz8eahj6zlowwpqVgOYwA4L5OcSwf500ncQGEP3x/gzXbTgq31BG2IBkHnIL/vitX9i/Fr9y6my+pBF0qKg5SlMJCVHA1FmrFlTT8M/HDiIzW6/phbIVeuwwRbRtuStSQX2Gn4VTRhbEm0lZq+uuLTavLRp8iLiw48pUlyxDh4b5ZrBf+pbyoIQJB93VLQ5Jlldq9E6myVWrtsb2Vo83oQQQO+4NeOWf9PtpCtshiz8wT9KrrraltJ6b3PIV1XWXFl7iit07n/qdiAzyaHuIggk9+M4dvpS9QliRMiNsy3eCOKckHAbG2IgdiSw+dYssskDaMliGA/Zm+FOXDl5gyOe3O9PVbHP6AO7JEZpHEydsfofTejYUNNyYf7oLDvgdqf1Dq1HaQ4DNGOHYN8KRTOTMYEfM8CMVJdBCeNiP5yD8K6woEuW2BG+Gf4t8c80ttYIKWylmxtl9q7VBzBH+ZzL1EbhAG3pl8803JzR6T9l/Fze6VBJdaB7G4TPu+6puVJYv2qws3fMXzlxB9Cz7D8qw/2A6wpvmyRF5HA060S5wx0uN3ra+ynhwWhhIEO7k16MPNFGSSp0Ge2H/wB1A9Sr9P4711B2kx75T6J1Pu7/ABb4UtU2oXvqeP31Kyogku5d5VKnPL1DaneYcQT2b50q+wgamPw4+NNtFgS2Q+d9orG+Dbt4CHZxLxIZsPXa3CYgGcc5oc3XJBz/AJJNSoUdO+RO47BtjS7QhxI1FvV9m9aht3Az7OrYSSXH13+FO1+bDT/tAbdvnQxvQoO06hDB2xOAZ9KWMQMktXcvl3ZsZPxx9aeLgwVHYAk/U96itJkjg7iT+0ln70qyQQmDLZBzEcnai0cSXlbMC/Ox5j1r1D7EWha6AXCQPaLWokOSyToEDJADZZq8uvLBKS2CVHnyl27mK9Z8I9pa6XprfsVrAs2yT/1KGpX3TuWmnh5U5f3+xLUjux/Rb+E9aha9Id2MMSG1HJZgSNp/WvIOp6c21lBYFJUksoHClBohxHyr1rw/rlBKk+yuEhS8AMHUTpJ2YGvNPtlZ0dddJSALmm4Ev5h7RIBBbCgtKz8c0JS8TTv+Gv8AYfD2Tqv3BFrcJdsTzBb9ad0xUNUA6Ul3Zn2f0DkTtQ/SrBPOkjaJc44Dd5NPt3glLs4Y4O7AfmMxWaitMjvXArByXEEPEk99qcrBZ2JHqzY9Nu1QJUA0Q7+sGfrUwcAnO3I5hx9M1zXockR3FBy8EsQz/JiK65cgnUXMvGWYHHwpxuS+pm3hxs2dqjWGfDCDn58HGM1yDQw3GGOZczvPoXqEsO+Ili+J+NKpTjHeBtgx6mkQt94+IBbgxVEqyAI8P6z2Ny3dB/01IW8e6GCix30xzXrfXpYahAiTuDggS/G1eM2wCWSXcCREtDuJ9K9S8A6v2/R2bhcnRpWTnWglCo4gMBWvRV4Iay6hNow5UoPLAo+r711NtgfeLH1b4sMV1MJXeTxm6Wckd5+sDNNtp2GTMTt9Kddl+Q28fk0UkuBA+E/P6AVOsGq0MWicl4ff6jaRUlskJycsTtjD7d/SuUQ5chLFsO2HYRvXBLBLz5hz+XrRYLpha3SHZ+4f8uG3qNKyQ0l2kcglw2HYu3au6hcPMe8d/Q98UyytXlIL7MX3yHy7w/70kVg5tEiHBJDHzE8udJ33GYpA/dh/5/zUvUpMlJZyGbE//ISPhTbZHusDLCeXxu+zmg85Owd0vTqvXAifMpFpLmAVqCC++D8K9uUUovEpFtINwI1ky2keQEH3lQwPFeX/ANOrSVdUm4pkhIvXHJAAKUsCSYHvflXrC9RBCTpLpAUplAH5uCQ+NqrXlIyfmAVWwxBCVk3luCVEgOGUQkiMJbDkVhPt0h+oCnB1WUOUsnzIUtC0sCwYs/pXoXh3UHUpJGlRWpiASl4JSGmDLGKyn9SbUdNc73LMAbgLD7sCklu9TSThhjttTVmHTC2mUD5gudP+aQr3JAYzMb47Y+tKmSkkpcxqUYIYgfU/M0wnymBBYP2wwZjFQZZOjrTqUEISSTIhzEkgegpUpJBaWHZ2Pbl/pQinY9iJ334PDmprbgQcgebGDn5R60zWAWPWXeMZYsMNmuuKy5ZgWJMnkBslpf1pgBLmez5wxPDRXNDiX/YvuSKKVHWQXAWDnc4PP1pWZjzMF5acU0pAaeOdt+GpLY+6Pp6Hen6AHoW/3S8PD7cYHrXof9OLr2L1tRURbvYGWXbBx6j8684JxsSPRx+z1tf6b9W1y+hvetpWNmIOk4l2VtDQ1Pp/MT1V5T0Gz0moPpGdlsPyrqdbWlpf/wByk/FhXVen6GXxI+h4LdRBD4+AxvUK08FmEF8nt+9F3nycQI3aG+nrTUJJMGMer7u0fGsyZsshvKI/ECVCIjy/5qM+7l2I4wxhx3oq7cHo4BA1OWPd8/DFRISCngPnbcgU1gsclyJcENqB5jvgvB9KZpBDEzpUJ5lh2bjtUulklQZ/dzkaQSFDLcHYmm9NeeXPm1BjLdj8scmm90db4J0uZLbFneNxtD/lSkq0MS+lK2MAAKeHZzOH5pEIIdPlaFJfiQx9Po9L1BZKkpkD57Mzcv6elTzeA1g1v9NbT3VEatQTbSPK6WUsKUS/KLZFbbwy3c84tXDatoWoIQUpKQNSj5YhMFu2Nqzf9NElCOpuMWQqAGMhBMEh3AYZ3NbbougNsgtCkW0kNukF1JfbUd6bLddPqTclHJHa6W8l2uI8xKnKTJVMF/jGMVmvtolVzobimSV27oUogMWQvSpnwNP0Na7quoCXBATjJ0ycZPI2+VUPUIN6x1FlKdQUbidZ8iGWR5go7jgChSg1XAFNyWTy230q1eQJ1nWdITKip4A3IL+kOYqw8X8HudKUayglblkrCikMxBSAGzkRDVpFoteHI020nqOsWAUp0kkAwSw9y3uxbVuaA6P7JqK1X/EVqLqD20q1LVAITyHwEpdTbgVO41nv7FW3yY+8YImOMQcRj60lxXeP59fSrH7TWwOouhFlFnQdGi2zQDJ2fD1TpM42xy4b86akOidVzP1aAZb58d6daMyXnHb1P85qBVthgkkb9mjOXqfpwdkAiS31JY1zWMBB1FzuMhyJGdvU7VwUphJ2z6/PemXyA5aXMAAN8RtSWlMCAkHuoR+4PanrApOgNok8xEeuSO1aj+nlwDrFJD+azcAOcEH5QRWVS7AMxEwQC/IffvVx9jLwt9b05JPmUpEgsAoK8s7Fn/SjD5hdVeVnr9m2490HvpSr6mupbfT6g/8Ac4cJ1D8wfnSVsyeeoo8OFsliVqA4SAn5nzU09AF6X1BgcnWNzILJn4VOjg7K9Y/zBqNF9KRqhoeQkT3VDvlhivPjKV4Nziuo0dEsRpSQ0qQACc7FoEYqLphqDBjIcbgl8jbbai+m8QEk60guJSSmMAEbNIpp6m3cDEoVkByyh8y+Zoty/wAkdFLoxUoeA7MDOMN89vhQllICtRB0/e0uSBy2/B+dH3enI/0yQACQFAqGkCTqdwDO+RQiLhCvMhQ3BB1BsZZ/g1cg/Uku2gQCnzGFJMBuGPDDfmkuqdBVBBZw5EkyT6NUKOpCDBgqm0XBM5TDhW/EUQ3tCVMq3bMENKmyX/5YPAk0drXPALPUvsIn/wChaNJu3dTF3EDY4ii1eGWgWSliPwrugnaSFh/jihvsV0ujorLtpZShEgKUSEh9o+tXWmHDB4eQfR3xWPVlLc6HjFVkD6fpUCUoDu7k6lNjVqUSomKmvW7ivdX7NIZ1sCshtifKgbOyjnFTWH+hHGGH1pnUWrThd1vL7rkkAvDJw/EE0E31C0gDpkW06z09sLUS616ikFX4l3VOS3A1elM6sJtsoke0AWQouE2k/fWkHgbmVKUBAijr164pwhJAkBawyXYYR7xHyGayX246pFu0bQXqu3tPtVE+YIGHADJBMBIgB8uaKVuuoGYXqFaiVSfMc5LlwT3aTs9RBLt6kRv3Y+pogygZPZ+Ik7pzUVxUBjn6+o5itNhSG3G1HDFvVs96VQcsVOQHfnv2jeu1uWLNtPLR2ruoXpDplydIy5bjgD5CireAv1BOsPmOrkOwDSOJ7U5oYkSOR343cfJqFGVHJId+TkniXHwom2Z4BD7bjHJ71VqsATsfeW6Ynnc+siPhTukuablpZLBK7anGWCgX+VDKJIcAlm2x2zIqboVJJAKTIUJZvls2d3c0EqVnNWj3S/fGouvTOJ+B/nFdQn2O6xfUdJbW3mAKLgEMtPlMOWcAH40tX3+xh2tYPHRdIwWiCBq+hzh6ahIQQR5i33yFEQxYYAJ7Co1DSlORgGGy7/5emLuFwkB1EYYN6qOwrOk+htpLkOVdJU3bD7GXb6ZqIdQkjZReQALhHALbfWof+DJPnJMYA0o/7QHc1IDphmaWgD5cPQqK+p2WRJCiRpHsyqH1lM90gH61KhCnCbingzbZILdznHautvqILtHl3J/C7RUgB1JBfBYx847ZoOQaoepHswW96SNSipRUYSHVOeCN6nHkSGD6Ry7tkfwUJ1BdaGcebUd2bAPDqailoKyEgySEhIL+8QGHqTSStpWBHrvgXTez6eygOybaH3Jh/wBaO0w8/wA571KMltiR+n6VXdV4ohKwkOu4yjpS0N+IkgID8z2rPtblSG3JLJYMGkbD+c0D13i9pBl1qcJ0pKXSTEqfyk7AeYvANMR01y5/qqbSl/ZWyQgnYa/eU3wDvHE/SdKAtOi06LQdIToDLWW1kOAVBII1AuHImtMNF8yIS1rwjP8AjvWdSLF1YJtLCCUIFpaCQmVD2lxOpStIUIAIyzTXnXVDU51ajy5JM7kl3L717N45aJ6dabr61KPs0pJ1SwDK7AkloAzXilxDEpJJAJS/oW1PnKfrRlFbU0qDpyd5Y1joKYOQPkzertTbjn1c8uMF8TTtWeXMZcsZ+lNWjyv5X7+gpS2RWcGUwM8ACT6bmh+jUVK9oRLEIHbnSfxZctim9asFYThISDcImMhIDy+44p10rWTpHskYSW85GwCXOirKFL6ibrYDfuaSUsIOCJ5hs09a1R5CGaVA/RCR9TXWOnCVONRU+TKtwS/LfBqRd8Jh54BKsNkA54qirhKwNv6EiLn9tWsKUzD3CEgvDCHPcml6W4pJ0hCnkyQEnd++f0oV1rLAAOcklJ9WlvSiejHmdSohwohLvuk4LfD0rmsHJ+5ddD4h1FtJFtw51KDpI1EAOIwwFJUN+wHHpsnue9dWfeV290gC/fdCTm5xnVH0AAxyaf0trS7EyfNnUrkn0MNSJQGCiAGRpDEuTgqbfGKltiHGBLN3b86eUqVIn14CNTFomOPp670mmRMSDO7YbOTXLuPAgPhjxx6ikC/dEvMv6D5xiojEShpW51Nzk8/T9a62dy5YEgtv37gcUl1II78ZPvAh/wALfWh03khJJMkPGXBfG0n61VK0K2E9Gt1qW4AcIeDAS571b+AWgrqrJLBKVi6pRgJSjzv/APpVR0VopSElvKC+RJycd6032M6T2nUOX/t21HWE6mUprSDMZWoj0NBpOVIW2o2egmxcuAruEot+Y+zEEiGK1DzOznSlhhzmm9JZCUDypQAQyQGA4JGFKOXMmrn2YlmMeUOcBxLH6zmg+uZICd/NLRhuZn4RVIQUeODLJtkvRkpKgGAKQWcAYYMRHLB8V3SLClqtpulCwlKiRp1ODLoJLQpMGWINTWgwX7rM+MEF1Mclj86C6Eubo0BaRcAcaSU/20Blam2YgjIPam1HUbOirYZ1t6xYBXeWjXpIC7hGoyTpSkbFWyQ5714x49Z0374QSGuKgjk6pBn7+4r2laAltPl9IB/bO1eW/wBROnKOsWT/AMxFtY9W0KAOX8oPxrPvtGmMdrsyRUZCdRJ2HfjsWzTz1CzbIFkB5dawABj3QXYEn5jinoeXY5GNoecN+1OuL95pYOr0gEsB3rty9ChWWbq4AQgFy51rDk5Put8KmuKuP7ltX/5FGfUiTTQkFfoIL5LPkYNE2g7AOTkfKQe+JqkpLmhV9SvWLizKXSW8qVpkdyrzfKnLuJSwCPZZJBBZyzHUHopeJ3HfbduBTC4IJLPwOCfq1NvvoclyDpVO3YghW2xHc4omyWLQQcggYmaESwXqDbPLAjMtBG00VZbUQN5d3b9TXTqhk2XvQ29SXA7QAdh/1CupllbAOCe4cfT+bV1YXyVp9oz/APxiG/1E7byfg/ap7HUpAhaXjdLCeCZivo411es/hV6mD9T7HzmrqLYObasYUmYz86S11CPK6kw/3k8u8nn8q+jaSl/SpdQP4n2Pna5cBTlJkfeEuJIBVD80GwJSkFI1LY+YZDF4VGGr6XpN6pHQjHk5619D57tW2Ci6SkJ3WmOCRqet7/TvpQEKU83L6Es4ZSbafaKDcORNeknei7G3+78hSv4ePKOetaqiruBJSIYAp0h3DtsdmcVT+IFAuJ1BLsCQ4cF2LKOAQBjatpt8qjuZFHwbd2S3YKFKA7SBBy+xYiYgT3+NV+hHtdSgo+UKFy2VgsnysoWyAtLyILaiIetgv9P0NDW/9RP/AGftXPRTjyGMsgS1V5x/VKxPT3HYDXaPYllpPyQoV6wus79rf9NP/ej8l1nXwtO7NL1ccHh5CdmM/wAxSjSHMAy25M4Jfia3nWe78v1oJeT/ANp//oV0vhlFcjeL7GFupAWkwxZ/juDl/wA6J6a3tDB5fMMP81qup94f7f1pniGR6H8xUmm8BjLqZLRyRLgfpAqNQkZB3ieWJ7VoOq3/AN350Dv/ALK5ra6GTKpdkmQwmGbJy8b/ACqZHvOdmBMHjP5fCrG5n4p/ShrvvH402aGCrFoaRqA+JNdVz4L/AKfx/wDimuqD5J+J7H//2Q=="/>
          <p:cNvSpPr>
            <a:spLocks noChangeAspect="1" noChangeArrowheads="1"/>
          </p:cNvSpPr>
          <p:nvPr/>
        </p:nvSpPr>
        <p:spPr bwMode="auto">
          <a:xfrm>
            <a:off x="404957" y="179831"/>
            <a:ext cx="1599088" cy="15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layer.myshared.ru/339914/data/images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68659"/>
            <a:ext cx="5275810" cy="82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2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хвала-Радонеж 22.10.2015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Похвала-Радонеж 22.10.2015</Template>
  <TotalTime>7</TotalTime>
  <Words>131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Похвала-Радонеж 22.10.2015</vt:lpstr>
      <vt:lpstr>Православная классическая гимназия          «Радонеж»</vt:lpstr>
      <vt:lpstr>Как рождался замысел?</vt:lpstr>
      <vt:lpstr>Цель проекта</vt:lpstr>
      <vt:lpstr>Схема игры</vt:lpstr>
      <vt:lpstr>Особенности</vt:lpstr>
      <vt:lpstr>Структура игры</vt:lpstr>
      <vt:lpstr>Трудности.  Зона особого внимания.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Православная классическая гимназия          «Радонеж»</dc:title>
  <dc:creator>Кирилл</dc:creator>
  <cp:lastModifiedBy>Кирилл</cp:lastModifiedBy>
  <cp:revision>1</cp:revision>
  <dcterms:created xsi:type="dcterms:W3CDTF">2015-10-27T22:38:26Z</dcterms:created>
  <dcterms:modified xsi:type="dcterms:W3CDTF">2015-10-27T22:46:00Z</dcterms:modified>
</cp:coreProperties>
</file>